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7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9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2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9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5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0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6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6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4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508375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Classroom Economy Jobs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acintosh HD:Users:sonnenbergce:Desktop:im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842" y="1245833"/>
            <a:ext cx="5822315" cy="2202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3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ABSENTNATOR-$500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One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Fill out “While You Were Away” sheet and provide students with  make-up materials when they return to class 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Fill all homework requests that come into the teacher, gather all items needed, and take them to the office for pick-up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Hulk and frien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429" y="4969897"/>
            <a:ext cx="2759371" cy="181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3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FINEMASTER-$800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Check with the teacher for daily offenses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Hand out fine tickets to students who have broken the rules listed on the board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Keep a record of fines and payments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Requires a recommendation from a former teacher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141" y="5054600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7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BANKANATOR-$700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Six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Keep banking records for about five students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Input bonuses and withdraw fines 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Deposit bi-weekly salaries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Must have good computer skills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Requires a recommendation from a  former teacher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633" y="5020887"/>
            <a:ext cx="5113438" cy="178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0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PRETENDER - $400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Perform a job of any absent student (s)</a:t>
            </a:r>
            <a:endParaRPr lang="en-US" dirty="0"/>
          </a:p>
        </p:txBody>
      </p:sp>
      <p:pic>
        <p:nvPicPr>
          <p:cNvPr id="4" name="Picture 3" descr="spider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155" y="2977554"/>
            <a:ext cx="4300727" cy="322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7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ERASER - $500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2416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One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Erase front white boards at the end of the day 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Write reminders on the board for the next day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Keep the front white boards tidy and neat – use spray cleaner when necessary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Clean small white boards when necessary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91" y="5066930"/>
            <a:ext cx="6562511" cy="179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50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FITNESSMASTER - $500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One needed 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Keep a detailed record of all recess equipment 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Borrow and return gym equipment when necessary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Report to teacher if someone checked out recess equipment and did not return it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You are in charge of choosing judges and throwing the ball in when playing Silent Ball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113" y="684258"/>
            <a:ext cx="1734713" cy="143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74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TARGETNATOR-$600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Manage the school store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Price items to sell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Keep a record of store’s inventory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105" y="3927256"/>
            <a:ext cx="3609239" cy="272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SHELVANATOR-$400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Keep all book shelves straight and tidy 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Refill paper bin when necessary</a:t>
            </a:r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06" y="3508101"/>
            <a:ext cx="6115602" cy="267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6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Economy Information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You will be paid every other week. The Bankanators will deposit your pay directly into your account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You owe me $500 per month for desk rent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If you want to pay off your desk and “own” it (no more rent payments) the cost is $3000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If you can not pay your rent you will risk being evicted from your seat for the month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Bonuses are a great way to boost the balance in your bank accounts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Fines are a great way to deplete the balance in your bank 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27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SIDEKICK- $550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Deliver written or spoken messages to people throughout the building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Answer class phone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Messenger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Assist teacher in whatever she needs</a:t>
            </a:r>
            <a:endParaRPr lang="en-US" dirty="0"/>
          </a:p>
        </p:txBody>
      </p:sp>
      <p:pic>
        <p:nvPicPr>
          <p:cNvPr id="4" name="Picture 3" descr="super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0" y="3817314"/>
            <a:ext cx="19304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8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NOURISHER-$400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Take lunch bin down to the gym 5 minutes before lunch starts and return to class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Return lunch bin to class when lunch is over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455" y="3931831"/>
            <a:ext cx="32512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0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RECYCLER</a:t>
            </a:r>
            <a:r>
              <a:rPr lang="en-US" smtClean="0"/>
              <a:t>-$500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Take recycling items to the bins every day during classroom clean up time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Periodically check bins during the day to make sure recycling is placed in the correct bins</a:t>
            </a:r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pic>
        <p:nvPicPr>
          <p:cNvPr id="4" name="Picture 3" descr="Macintosh HD:Users:sonnenbergce:Desktop:images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710" y="4374069"/>
            <a:ext cx="1997472" cy="22756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110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CYCLONE-$500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Clean up blue countertops- use wipes on counter daily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Make sure supplies are all returned to the correct bins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 Replace empty hand soap, tissue and sanitizer if empty throughout the day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Replace supplies if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Sharpen pencils during clean up time</a:t>
            </a:r>
            <a:endParaRPr lang="en-US" dirty="0"/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087" y="274638"/>
            <a:ext cx="2290450" cy="171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6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HOOVER-$400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Clean up classroom floor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Make sure all paper scraps and plastic bottles get placed in the correct recycling bin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Stack bean bags in correct area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Make sure clipboards and whiteboards are all put back into the correct basket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pic>
        <p:nvPicPr>
          <p:cNvPr id="4" name="Picture 3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26" y="63500"/>
            <a:ext cx="2147648" cy="249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8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STACKANATOR-$350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Two-four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Stack all chairs in stacks of 7 at the end of each pod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Stack all stools in the front of the classroom</a:t>
            </a:r>
            <a:endParaRPr lang="en-US" dirty="0"/>
          </a:p>
        </p:txBody>
      </p:sp>
      <p:pic>
        <p:nvPicPr>
          <p:cNvPr id="4" name="Picture 3" descr="images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499" y="4096713"/>
            <a:ext cx="3606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7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MACINATOR- $600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Clean up computer table and area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Make sure all computers are “logged off” at the end of the day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Plug in computers at the table to charge over night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You are the classroom photographer- see your teacher for classroom camera</a:t>
            </a:r>
          </a:p>
          <a:p>
            <a:pPr>
              <a:buFont typeface="Wingdings" charset="2"/>
              <a:buChar char="ü"/>
            </a:pPr>
            <a:endParaRPr lang="en-US" dirty="0"/>
          </a:p>
        </p:txBody>
      </p:sp>
      <p:pic>
        <p:nvPicPr>
          <p:cNvPr id="5" name="Picture 4" descr="wonder wo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292" y="1116250"/>
            <a:ext cx="2368708" cy="172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9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CART MACINATOR-$500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Two needed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Tidy up laptop carts and find missing macs from other classrooms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Straighten out tangled cords and plug in macs to recharge over night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Make sure macs are all facing the correct way (according to picture)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Make sure cart doors are closed when you leave</a:t>
            </a:r>
          </a:p>
        </p:txBody>
      </p:sp>
      <p:pic>
        <p:nvPicPr>
          <p:cNvPr id="4" name="Picture 3" descr="Captain AM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588" y="4826907"/>
            <a:ext cx="1123154" cy="203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6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699</Words>
  <Application>Microsoft Macintosh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Classroom Economy Jobs</vt:lpstr>
      <vt:lpstr>SIDEKICK- $550</vt:lpstr>
      <vt:lpstr>NOURISHER-$400</vt:lpstr>
      <vt:lpstr>RECYCLER-$500</vt:lpstr>
      <vt:lpstr>CYCLONE-$500</vt:lpstr>
      <vt:lpstr>HOOVER-$400</vt:lpstr>
      <vt:lpstr>STACKANATOR-$350</vt:lpstr>
      <vt:lpstr>CLASSROOM MACINATOR- $600</vt:lpstr>
      <vt:lpstr>LAPTOP CART MACINATOR-$500</vt:lpstr>
      <vt:lpstr>ABSENTNATOR-$500</vt:lpstr>
      <vt:lpstr>FINEMASTER-$800</vt:lpstr>
      <vt:lpstr>BANKANATOR-$700</vt:lpstr>
      <vt:lpstr>PRETENDER - $400</vt:lpstr>
      <vt:lpstr>ERASER - $500</vt:lpstr>
      <vt:lpstr>FITNESSMASTER - $500</vt:lpstr>
      <vt:lpstr>TARGETNATOR-$600</vt:lpstr>
      <vt:lpstr>SHELVANATOR-$400</vt:lpstr>
      <vt:lpstr>Classroom Economy Information</vt:lpstr>
    </vt:vector>
  </TitlesOfParts>
  <Company>UCS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Economy Jobs</dc:title>
  <dc:creator>UCS UCS</dc:creator>
  <cp:lastModifiedBy>Utica Community Schools</cp:lastModifiedBy>
  <cp:revision>29</cp:revision>
  <dcterms:created xsi:type="dcterms:W3CDTF">2014-07-28T17:00:37Z</dcterms:created>
  <dcterms:modified xsi:type="dcterms:W3CDTF">2015-08-18T14:49:07Z</dcterms:modified>
</cp:coreProperties>
</file>